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9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75" d="100"/>
          <a:sy n="75" d="100"/>
        </p:scale>
        <p:origin x="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2B6CFD-1FD8-41D5-9D17-F59B5E4356AF}" type="datetimeFigureOut">
              <a:rPr lang="en-MY" smtClean="0"/>
              <a:t>18/10/2023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8E25C8-A0A8-4AC8-BFCA-136A43B56A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54285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BF30539-9778-9D4B-9756-B2940D368788}" type="slidenum">
              <a:rPr lang="en-GB"/>
              <a:pPr>
                <a:defRPr/>
              </a:pPr>
              <a:t>1</a:t>
            </a:fld>
            <a:endParaRPr lang="en-GB"/>
          </a:p>
        </p:txBody>
      </p:sp>
      <p:sp>
        <p:nvSpPr>
          <p:cNvPr id="263170" name="Platshållare för bildobjekt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0962" name="Platshållare för anteckninga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eaLnBrk="1" hangingPunct="1">
              <a:defRPr/>
            </a:pPr>
            <a:endParaRPr lang="sv-SE" dirty="0"/>
          </a:p>
        </p:txBody>
      </p:sp>
      <p:sp>
        <p:nvSpPr>
          <p:cNvPr id="81924" name="Platshållare för bildnummer 3"/>
          <p:cNvSpPr txBox="1">
            <a:spLocks noGrp="1"/>
          </p:cNvSpPr>
          <p:nvPr/>
        </p:nvSpPr>
        <p:spPr bwMode="auto">
          <a:xfrm>
            <a:off x="3883643" y="8684826"/>
            <a:ext cx="2972724" cy="457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 defTabSz="931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BFDBF7CB-37A7-A740-B25A-F2F97AE16624}" type="slidenum">
              <a:rPr lang="en-GB" sz="1200"/>
              <a:pPr algn="r" eaLnBrk="1" hangingPunct="1"/>
              <a:t>1</a:t>
            </a:fld>
            <a:endParaRPr lang="en-GB" sz="1200"/>
          </a:p>
        </p:txBody>
      </p:sp>
    </p:spTree>
    <p:extLst>
      <p:ext uri="{BB962C8B-B14F-4D97-AF65-F5344CB8AC3E}">
        <p14:creationId xmlns:p14="http://schemas.microsoft.com/office/powerpoint/2010/main" val="3399794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EF13C-FC5A-87BF-9109-DEBE1933DA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C0B827-E1D5-5244-E937-5B9A90B14E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6EDDF-3187-8F7D-198F-28B53DF67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FA0F-E7AE-4C84-BEB7-41698A99A1F6}" type="datetimeFigureOut">
              <a:rPr lang="en-MY" smtClean="0"/>
              <a:t>18/10/2023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E3675-4429-C646-6A87-1916FE8AF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945B81-509A-CA5E-224B-BFA88F568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2ED4F-65EF-48D9-94C1-429231CE43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11975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CA3D6-9C19-4E5D-4E0A-A58D0D696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7DFDF8-7F69-8B8F-4148-124313FC1C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4EF292-9443-ABC4-BCE4-A429CF86F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FA0F-E7AE-4C84-BEB7-41698A99A1F6}" type="datetimeFigureOut">
              <a:rPr lang="en-MY" smtClean="0"/>
              <a:t>18/10/2023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CD2DB-59ED-66BD-C365-955FC879F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A8FC96-7782-05E9-C48B-61916803B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2ED4F-65EF-48D9-94C1-429231CE43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53312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3F95B5-AED1-37E8-92D1-68F1F2D64E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0D77E7-4207-2F0D-A506-BDC230F9C3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C08D9-AB4F-DDBE-1315-4E1CE82E1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FA0F-E7AE-4C84-BEB7-41698A99A1F6}" type="datetimeFigureOut">
              <a:rPr lang="en-MY" smtClean="0"/>
              <a:t>18/10/2023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34AB67-1BE5-5CFB-FC7C-5186ABB04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47A82D-B4E9-E184-1C5B-0E5807942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2ED4F-65EF-48D9-94C1-429231CE43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41657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3DF07-CF20-2F93-022F-631527C32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F3738-9D6F-0427-0888-3041A2DCE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9B03F2-0F99-4432-7608-07A728145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FA0F-E7AE-4C84-BEB7-41698A99A1F6}" type="datetimeFigureOut">
              <a:rPr lang="en-MY" smtClean="0"/>
              <a:t>18/10/2023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7FF66A-FDB8-A697-F461-F04D6A8F1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DB5F2C-F3FD-B8B2-EE07-032A60132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2ED4F-65EF-48D9-94C1-429231CE43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89571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99D04-111D-6F14-BF78-161C81F2B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D96C1E-590D-00F9-05BB-76795DE760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17EEC1-8F7F-B93B-BD9F-3613F444F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FA0F-E7AE-4C84-BEB7-41698A99A1F6}" type="datetimeFigureOut">
              <a:rPr lang="en-MY" smtClean="0"/>
              <a:t>18/10/2023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02FFE-4C91-19E8-6E65-852C8B013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2E2AFE-6D39-0B63-90B2-6904CA95D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2ED4F-65EF-48D9-94C1-429231CE43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42355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D9178-C231-DD6F-3C78-8B7C17F91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1D7ADE-7BF6-249B-8B35-5A41F8BFF6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172C23-60AA-BA2A-5EA7-ABFB805D86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F73B7D-E168-0337-D188-C169C7675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FA0F-E7AE-4C84-BEB7-41698A99A1F6}" type="datetimeFigureOut">
              <a:rPr lang="en-MY" smtClean="0"/>
              <a:t>18/10/2023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476315-D6F0-2BE7-6F95-E034A46C5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6FC01B-F34E-527B-FC7F-2B4719C0B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2ED4F-65EF-48D9-94C1-429231CE43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35542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6D087-2460-B0C4-B63F-9DAEBCA23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CBCBA1-9680-B3B8-2713-10886000C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EFC05-23A5-2B25-BC3B-93AD87DB83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EC9CF0-6DFE-D3BC-C4E5-851932C071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C5904E-F294-67A0-B4F3-40B7982A54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E9B2A8-A092-6986-7CF7-33F19D15E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FA0F-E7AE-4C84-BEB7-41698A99A1F6}" type="datetimeFigureOut">
              <a:rPr lang="en-MY" smtClean="0"/>
              <a:t>18/10/2023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305C6E-F30D-B874-F39A-B65ECC83A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757F9E-CDAC-4AFD-5BC9-7B041451B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2ED4F-65EF-48D9-94C1-429231CE43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87155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1B0AF-5CD6-D3DE-A109-95746EE5B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B774EC-2B59-798E-E8E9-D362F90FB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FA0F-E7AE-4C84-BEB7-41698A99A1F6}" type="datetimeFigureOut">
              <a:rPr lang="en-MY" smtClean="0"/>
              <a:t>18/10/2023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F74C44-8CC7-1C4F-C45A-BFF20CE1F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9FDF2C-2ED4-0098-EEA7-E3A940D4E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2ED4F-65EF-48D9-94C1-429231CE43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72746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82C584-1F2D-2965-9ED2-4A173405D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FA0F-E7AE-4C84-BEB7-41698A99A1F6}" type="datetimeFigureOut">
              <a:rPr lang="en-MY" smtClean="0"/>
              <a:t>18/10/2023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0866A5-9EE7-FBA2-C6C3-EA50A9E13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165A1D-8C78-6E60-D082-1308D7964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2ED4F-65EF-48D9-94C1-429231CE43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3201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AA6B4-4563-1F1A-128A-34081CC84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3DAE1-65C5-9A50-22C6-A2DC35885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335B5D-DE66-F885-727D-EC46C7865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1DF200-D766-B809-392A-CEBAE3151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FA0F-E7AE-4C84-BEB7-41698A99A1F6}" type="datetimeFigureOut">
              <a:rPr lang="en-MY" smtClean="0"/>
              <a:t>18/10/2023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FDD2E8-C6D3-A19E-76A8-5D30F6F9A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F5FBEF-BFFA-17AF-9298-E83226E0C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2ED4F-65EF-48D9-94C1-429231CE43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82627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3881D-84B3-AE06-A6FE-E3713256D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17B17D-760B-EEF3-2CC6-139B49ACD2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AFD696-BBEF-AC4F-9A4B-F8DD9EDED7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A72EE0-CF22-85AB-C158-46D66F8AD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FA0F-E7AE-4C84-BEB7-41698A99A1F6}" type="datetimeFigureOut">
              <a:rPr lang="en-MY" smtClean="0"/>
              <a:t>18/10/2023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BED2B9-671B-7336-CCFD-47A2FF3AF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662FB4-EAA3-9016-59D1-67CE20240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2ED4F-65EF-48D9-94C1-429231CE43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76138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6C3AEE-59D5-6DFD-10A9-F10D819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A643C2-C427-8216-5BDA-9E5E3B132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AD369D-7C23-F7F3-F0CC-A6585E0E3E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9FA0F-E7AE-4C84-BEB7-41698A99A1F6}" type="datetimeFigureOut">
              <a:rPr lang="en-MY" smtClean="0"/>
              <a:t>18/10/2023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3124F-1B1D-7DA4-C398-83715984D6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F9546-9A3D-CC51-CB4C-FE5CA845E6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2ED4F-65EF-48D9-94C1-429231CE43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56161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79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ktangel 1"/>
          <p:cNvSpPr/>
          <p:nvPr/>
        </p:nvSpPr>
        <p:spPr>
          <a:xfrm>
            <a:off x="1174598" y="654084"/>
            <a:ext cx="1167878" cy="8122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14984">
              <a:spcAft>
                <a:spcPts val="600"/>
              </a:spcAft>
            </a:pPr>
            <a:r>
              <a:rPr lang="sv-SE" sz="1499" kern="1200">
                <a:solidFill>
                  <a:srgbClr val="595959"/>
                </a:solidFill>
                <a:latin typeface="Open Sans"/>
                <a:ea typeface="+mn-ea"/>
                <a:cs typeface="Open Sans"/>
              </a:rPr>
              <a:t>PROJECT</a:t>
            </a:r>
            <a:endParaRPr lang="sv-SE" sz="135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4" name="Rektangel 3"/>
          <p:cNvSpPr/>
          <p:nvPr/>
        </p:nvSpPr>
        <p:spPr>
          <a:xfrm>
            <a:off x="5387145" y="643467"/>
            <a:ext cx="2091563" cy="8122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14984">
              <a:spcAft>
                <a:spcPts val="600"/>
              </a:spcAft>
            </a:pPr>
            <a:r>
              <a:rPr lang="sv-SE" sz="1499" kern="1200">
                <a:solidFill>
                  <a:srgbClr val="595959"/>
                </a:solidFill>
                <a:latin typeface="Open Sans"/>
                <a:ea typeface="+mn-ea"/>
                <a:cs typeface="Open Sans"/>
              </a:rPr>
              <a:t>OUTPUTS</a:t>
            </a:r>
            <a:endParaRPr lang="sv-SE" sz="135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5" name="Rektangel 4"/>
          <p:cNvSpPr/>
          <p:nvPr/>
        </p:nvSpPr>
        <p:spPr>
          <a:xfrm>
            <a:off x="7630555" y="643467"/>
            <a:ext cx="2165883" cy="54147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14984">
              <a:spcAft>
                <a:spcPts val="600"/>
              </a:spcAft>
            </a:pPr>
            <a:r>
              <a:rPr lang="sv-SE" sz="1499" kern="1200">
                <a:solidFill>
                  <a:srgbClr val="595959"/>
                </a:solidFill>
                <a:latin typeface="Open Sans"/>
                <a:ea typeface="+mn-ea"/>
                <a:cs typeface="Open Sans"/>
              </a:rPr>
              <a:t>OUTCOMES</a:t>
            </a:r>
            <a:endParaRPr lang="sv-SE" sz="135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7" name="Rektangel 6"/>
          <p:cNvSpPr/>
          <p:nvPr/>
        </p:nvSpPr>
        <p:spPr>
          <a:xfrm>
            <a:off x="7630555" y="1216789"/>
            <a:ext cx="1061707" cy="24950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14984">
              <a:spcAft>
                <a:spcPts val="600"/>
              </a:spcAft>
            </a:pPr>
            <a:r>
              <a:rPr lang="sv-SE" sz="916" kern="1200">
                <a:solidFill>
                  <a:srgbClr val="595959"/>
                </a:solidFill>
                <a:latin typeface="Open Sans"/>
                <a:ea typeface="+mn-ea"/>
                <a:cs typeface="Open Sans"/>
              </a:rPr>
              <a:t>SHORT TERM</a:t>
            </a:r>
            <a:endParaRPr lang="sv-SE" sz="825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8" name="Rektangel 7"/>
          <p:cNvSpPr/>
          <p:nvPr/>
        </p:nvSpPr>
        <p:spPr>
          <a:xfrm>
            <a:off x="5387145" y="1654743"/>
            <a:ext cx="2091563" cy="23888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014984">
              <a:spcAft>
                <a:spcPts val="600"/>
              </a:spcAft>
            </a:pPr>
            <a:r>
              <a:rPr lang="sv-SE" sz="999" kern="1200">
                <a:solidFill>
                  <a:srgbClr val="595959"/>
                </a:solidFill>
                <a:latin typeface="Open Sans"/>
                <a:ea typeface="+mn-ea"/>
                <a:cs typeface="Open Sans"/>
              </a:rPr>
              <a:t>ACTIVITIES</a:t>
            </a:r>
            <a:endParaRPr lang="sv-SE" sz="90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10" name="Rektangel 9"/>
          <p:cNvSpPr/>
          <p:nvPr/>
        </p:nvSpPr>
        <p:spPr>
          <a:xfrm>
            <a:off x="5372740" y="1986925"/>
            <a:ext cx="2091563" cy="477768"/>
          </a:xfrm>
          <a:prstGeom prst="rect">
            <a:avLst/>
          </a:prstGeom>
          <a:noFill/>
          <a:ln w="3175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11" name="Rektangel 10"/>
          <p:cNvSpPr/>
          <p:nvPr/>
        </p:nvSpPr>
        <p:spPr>
          <a:xfrm>
            <a:off x="5387145" y="2512072"/>
            <a:ext cx="2091563" cy="477768"/>
          </a:xfrm>
          <a:prstGeom prst="rect">
            <a:avLst/>
          </a:prstGeom>
          <a:noFill/>
          <a:ln w="3175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12" name="Rektangel 11"/>
          <p:cNvSpPr/>
          <p:nvPr/>
        </p:nvSpPr>
        <p:spPr>
          <a:xfrm>
            <a:off x="5387145" y="3058850"/>
            <a:ext cx="2091563" cy="477768"/>
          </a:xfrm>
          <a:prstGeom prst="rect">
            <a:avLst/>
          </a:prstGeom>
          <a:noFill/>
          <a:ln w="3175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5408809" y="5065477"/>
            <a:ext cx="2091563" cy="477768"/>
          </a:xfrm>
          <a:prstGeom prst="rect">
            <a:avLst/>
          </a:prstGeom>
          <a:noFill/>
          <a:ln w="3175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14" name="Rektangel 13"/>
          <p:cNvSpPr/>
          <p:nvPr/>
        </p:nvSpPr>
        <p:spPr>
          <a:xfrm>
            <a:off x="5387145" y="4513389"/>
            <a:ext cx="2091563" cy="477768"/>
          </a:xfrm>
          <a:prstGeom prst="rect">
            <a:avLst/>
          </a:prstGeom>
          <a:noFill/>
          <a:ln w="3175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9" name="Höger klammerparentes 8"/>
          <p:cNvSpPr/>
          <p:nvPr/>
        </p:nvSpPr>
        <p:spPr>
          <a:xfrm>
            <a:off x="2454659" y="1668014"/>
            <a:ext cx="286661" cy="3875231"/>
          </a:xfrm>
          <a:prstGeom prst="rightBrace">
            <a:avLst>
              <a:gd name="adj1" fmla="val 8333"/>
              <a:gd name="adj2" fmla="val 50259"/>
            </a:avLst>
          </a:prstGeom>
          <a:ln w="28575" cmpd="sng">
            <a:solidFill>
              <a:srgbClr val="4F81B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23" name="Rektangel 22"/>
          <p:cNvSpPr/>
          <p:nvPr/>
        </p:nvSpPr>
        <p:spPr>
          <a:xfrm>
            <a:off x="5387145" y="3961302"/>
            <a:ext cx="2091563" cy="477768"/>
          </a:xfrm>
          <a:prstGeom prst="rect">
            <a:avLst/>
          </a:prstGeom>
          <a:noFill/>
          <a:ln w="3175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25" name="Rektangel 24"/>
          <p:cNvSpPr/>
          <p:nvPr/>
        </p:nvSpPr>
        <p:spPr>
          <a:xfrm>
            <a:off x="7630555" y="1654742"/>
            <a:ext cx="934302" cy="692197"/>
          </a:xfrm>
          <a:prstGeom prst="rect">
            <a:avLst/>
          </a:prstGeom>
          <a:noFill/>
          <a:ln w="3175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 dirty="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33" name="Rektangel 32"/>
          <p:cNvSpPr/>
          <p:nvPr/>
        </p:nvSpPr>
        <p:spPr>
          <a:xfrm>
            <a:off x="8713496" y="1216789"/>
            <a:ext cx="1083443" cy="24950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14984">
              <a:spcAft>
                <a:spcPts val="600"/>
              </a:spcAft>
            </a:pPr>
            <a:r>
              <a:rPr lang="sv-SE" sz="916" kern="1200">
                <a:solidFill>
                  <a:srgbClr val="595959"/>
                </a:solidFill>
                <a:latin typeface="Open Sans"/>
                <a:ea typeface="+mn-ea"/>
                <a:cs typeface="Open Sans"/>
              </a:rPr>
              <a:t>MEDIUM TERM</a:t>
            </a:r>
            <a:endParaRPr lang="sv-SE" sz="825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35" name="Rektangel 34"/>
          <p:cNvSpPr/>
          <p:nvPr/>
        </p:nvSpPr>
        <p:spPr>
          <a:xfrm>
            <a:off x="8927036" y="1923528"/>
            <a:ext cx="934302" cy="1033449"/>
          </a:xfrm>
          <a:prstGeom prst="rect">
            <a:avLst/>
          </a:prstGeom>
          <a:noFill/>
          <a:ln w="3175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36" name="Rektangel 35"/>
          <p:cNvSpPr/>
          <p:nvPr/>
        </p:nvSpPr>
        <p:spPr>
          <a:xfrm>
            <a:off x="8927036" y="3002917"/>
            <a:ext cx="934302" cy="1482743"/>
          </a:xfrm>
          <a:prstGeom prst="rect">
            <a:avLst/>
          </a:prstGeom>
          <a:noFill/>
          <a:ln w="3175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37" name="Rektangel 36"/>
          <p:cNvSpPr/>
          <p:nvPr/>
        </p:nvSpPr>
        <p:spPr>
          <a:xfrm>
            <a:off x="8927036" y="4545740"/>
            <a:ext cx="934302" cy="1668793"/>
          </a:xfrm>
          <a:prstGeom prst="rect">
            <a:avLst/>
          </a:prstGeom>
          <a:noFill/>
          <a:ln w="3175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38" name="Rektangel 37"/>
          <p:cNvSpPr/>
          <p:nvPr/>
        </p:nvSpPr>
        <p:spPr>
          <a:xfrm>
            <a:off x="10036457" y="1856273"/>
            <a:ext cx="1404693" cy="1466599"/>
          </a:xfrm>
          <a:prstGeom prst="rect">
            <a:avLst/>
          </a:prstGeom>
          <a:noFill/>
          <a:ln w="3175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39" name="Rektangel 38"/>
          <p:cNvSpPr/>
          <p:nvPr/>
        </p:nvSpPr>
        <p:spPr>
          <a:xfrm>
            <a:off x="10271652" y="671785"/>
            <a:ext cx="934302" cy="8122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14984">
              <a:spcAft>
                <a:spcPts val="600"/>
              </a:spcAft>
            </a:pPr>
            <a:r>
              <a:rPr lang="sv-SE" sz="1499" kern="1200" dirty="0">
                <a:solidFill>
                  <a:srgbClr val="595959"/>
                </a:solidFill>
                <a:latin typeface="Open Sans"/>
                <a:ea typeface="+mn-ea"/>
                <a:cs typeface="Open Sans"/>
              </a:rPr>
              <a:t>WIDER</a:t>
            </a:r>
          </a:p>
          <a:p>
            <a:pPr algn="ctr" defTabSz="1014984">
              <a:spcAft>
                <a:spcPts val="600"/>
              </a:spcAft>
            </a:pPr>
            <a:r>
              <a:rPr lang="sv-SE" sz="1499" kern="1200" dirty="0">
                <a:solidFill>
                  <a:srgbClr val="595959"/>
                </a:solidFill>
                <a:latin typeface="Open Sans"/>
                <a:ea typeface="+mn-ea"/>
                <a:cs typeface="Open Sans"/>
              </a:rPr>
              <a:t>IMPACT</a:t>
            </a:r>
            <a:endParaRPr lang="sv-SE" sz="1350" dirty="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46" name="Rektangel 45"/>
          <p:cNvSpPr/>
          <p:nvPr/>
        </p:nvSpPr>
        <p:spPr>
          <a:xfrm>
            <a:off x="7637789" y="2398504"/>
            <a:ext cx="934302" cy="692197"/>
          </a:xfrm>
          <a:prstGeom prst="rect">
            <a:avLst/>
          </a:prstGeom>
          <a:noFill/>
          <a:ln w="3175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 dirty="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47" name="Rektangel 46"/>
          <p:cNvSpPr/>
          <p:nvPr/>
        </p:nvSpPr>
        <p:spPr>
          <a:xfrm>
            <a:off x="7616149" y="3143787"/>
            <a:ext cx="934302" cy="692197"/>
          </a:xfrm>
          <a:prstGeom prst="rect">
            <a:avLst/>
          </a:prstGeom>
          <a:noFill/>
          <a:ln w="3175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 dirty="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48" name="Rektangel 47"/>
          <p:cNvSpPr/>
          <p:nvPr/>
        </p:nvSpPr>
        <p:spPr>
          <a:xfrm>
            <a:off x="7630555" y="3889071"/>
            <a:ext cx="934302" cy="692197"/>
          </a:xfrm>
          <a:prstGeom prst="rect">
            <a:avLst/>
          </a:prstGeom>
          <a:noFill/>
          <a:ln w="3175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 dirty="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49" name="Rektangel 48"/>
          <p:cNvSpPr/>
          <p:nvPr/>
        </p:nvSpPr>
        <p:spPr>
          <a:xfrm>
            <a:off x="7630555" y="4632833"/>
            <a:ext cx="934302" cy="692197"/>
          </a:xfrm>
          <a:prstGeom prst="rect">
            <a:avLst/>
          </a:prstGeom>
          <a:noFill/>
          <a:ln w="3175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 dirty="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50" name="Rektangel 49"/>
          <p:cNvSpPr/>
          <p:nvPr/>
        </p:nvSpPr>
        <p:spPr>
          <a:xfrm>
            <a:off x="7630555" y="5378117"/>
            <a:ext cx="934302" cy="692197"/>
          </a:xfrm>
          <a:prstGeom prst="rect">
            <a:avLst/>
          </a:prstGeom>
          <a:noFill/>
          <a:ln w="3175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 dirty="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64" name="Höger klammerparentes 63"/>
          <p:cNvSpPr/>
          <p:nvPr/>
        </p:nvSpPr>
        <p:spPr>
          <a:xfrm>
            <a:off x="8607050" y="1965292"/>
            <a:ext cx="286661" cy="3620422"/>
          </a:xfrm>
          <a:prstGeom prst="rightBrace">
            <a:avLst>
              <a:gd name="adj1" fmla="val 8333"/>
              <a:gd name="adj2" fmla="val 50259"/>
            </a:avLst>
          </a:prstGeom>
          <a:ln w="28575" cmpd="sng">
            <a:solidFill>
              <a:srgbClr val="4F81B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43" name="Rektangel 1">
            <a:extLst>
              <a:ext uri="{FF2B5EF4-FFF2-40B4-BE49-F238E27FC236}">
                <a16:creationId xmlns:a16="http://schemas.microsoft.com/office/drawing/2014/main" id="{FD1AB465-5D73-495C-8B93-903F050A225E}"/>
              </a:ext>
            </a:extLst>
          </p:cNvPr>
          <p:cNvSpPr/>
          <p:nvPr/>
        </p:nvSpPr>
        <p:spPr>
          <a:xfrm>
            <a:off x="2765948" y="666108"/>
            <a:ext cx="1167878" cy="8122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14984">
              <a:spcAft>
                <a:spcPts val="600"/>
              </a:spcAft>
            </a:pPr>
            <a:r>
              <a:rPr lang="sv-SE" sz="1499" kern="1200">
                <a:solidFill>
                  <a:srgbClr val="595959"/>
                </a:solidFill>
                <a:latin typeface="Open Sans"/>
                <a:ea typeface="+mn-ea"/>
                <a:cs typeface="Open Sans"/>
              </a:rPr>
              <a:t>INPUT</a:t>
            </a:r>
            <a:endParaRPr lang="sv-SE" sz="135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54" name="Rektangel 5">
            <a:extLst>
              <a:ext uri="{FF2B5EF4-FFF2-40B4-BE49-F238E27FC236}">
                <a16:creationId xmlns:a16="http://schemas.microsoft.com/office/drawing/2014/main" id="{D3C16888-A9F1-49EF-A640-BFB329EAA957}"/>
              </a:ext>
            </a:extLst>
          </p:cNvPr>
          <p:cNvSpPr/>
          <p:nvPr/>
        </p:nvSpPr>
        <p:spPr>
          <a:xfrm>
            <a:off x="2792752" y="1680039"/>
            <a:ext cx="1167878" cy="3875231"/>
          </a:xfrm>
          <a:prstGeom prst="rect">
            <a:avLst/>
          </a:prstGeom>
          <a:noFill/>
          <a:ln w="3175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 dirty="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56" name="Rektangel 1">
            <a:extLst>
              <a:ext uri="{FF2B5EF4-FFF2-40B4-BE49-F238E27FC236}">
                <a16:creationId xmlns:a16="http://schemas.microsoft.com/office/drawing/2014/main" id="{1BAFBC07-306D-48B4-A5EA-74875AE88C9E}"/>
              </a:ext>
            </a:extLst>
          </p:cNvPr>
          <p:cNvSpPr/>
          <p:nvPr/>
        </p:nvSpPr>
        <p:spPr>
          <a:xfrm>
            <a:off x="4054415" y="670920"/>
            <a:ext cx="1167878" cy="8122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14984">
              <a:spcAft>
                <a:spcPts val="600"/>
              </a:spcAft>
            </a:pPr>
            <a:r>
              <a:rPr lang="sv-SE" sz="1499" kern="1200">
                <a:solidFill>
                  <a:srgbClr val="595959"/>
                </a:solidFill>
                <a:latin typeface="Open Sans"/>
                <a:ea typeface="+mn-ea"/>
                <a:cs typeface="Open Sans"/>
              </a:rPr>
              <a:t>ACTIVITIES</a:t>
            </a:r>
            <a:endParaRPr lang="sv-SE" sz="135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57" name="Rektangel 5">
            <a:extLst>
              <a:ext uri="{FF2B5EF4-FFF2-40B4-BE49-F238E27FC236}">
                <a16:creationId xmlns:a16="http://schemas.microsoft.com/office/drawing/2014/main" id="{4DB51C8D-C994-4832-B9B5-68441EABCB74}"/>
              </a:ext>
            </a:extLst>
          </p:cNvPr>
          <p:cNvSpPr/>
          <p:nvPr/>
        </p:nvSpPr>
        <p:spPr>
          <a:xfrm>
            <a:off x="4081219" y="1684850"/>
            <a:ext cx="1167878" cy="3875231"/>
          </a:xfrm>
          <a:prstGeom prst="rect">
            <a:avLst/>
          </a:prstGeom>
          <a:noFill/>
          <a:ln w="3175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 dirty="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61" name="Rektangel 37">
            <a:extLst>
              <a:ext uri="{FF2B5EF4-FFF2-40B4-BE49-F238E27FC236}">
                <a16:creationId xmlns:a16="http://schemas.microsoft.com/office/drawing/2014/main" id="{3FD146DA-4637-4460-AE5F-041256457040}"/>
              </a:ext>
            </a:extLst>
          </p:cNvPr>
          <p:cNvSpPr/>
          <p:nvPr/>
        </p:nvSpPr>
        <p:spPr>
          <a:xfrm>
            <a:off x="10041272" y="3462055"/>
            <a:ext cx="1399878" cy="1862977"/>
          </a:xfrm>
          <a:prstGeom prst="rect">
            <a:avLst/>
          </a:prstGeom>
          <a:noFill/>
          <a:ln w="3175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6" name="Rektangel 5"/>
          <p:cNvSpPr/>
          <p:nvPr/>
        </p:nvSpPr>
        <p:spPr>
          <a:xfrm>
            <a:off x="1201402" y="1668014"/>
            <a:ext cx="1167878" cy="3875231"/>
          </a:xfrm>
          <a:prstGeom prst="rect">
            <a:avLst/>
          </a:prstGeom>
          <a:noFill/>
          <a:ln w="3175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 dirty="0">
              <a:solidFill>
                <a:srgbClr val="595959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278619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live event</dc:creator>
  <cp:lastModifiedBy>live event</cp:lastModifiedBy>
  <cp:revision>1</cp:revision>
  <dcterms:created xsi:type="dcterms:W3CDTF">2023-10-18T15:44:29Z</dcterms:created>
  <dcterms:modified xsi:type="dcterms:W3CDTF">2023-10-18T15:46:21Z</dcterms:modified>
</cp:coreProperties>
</file>